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3" r:id="rId6"/>
    <p:sldId id="261" r:id="rId7"/>
    <p:sldId id="262" r:id="rId8"/>
    <p:sldId id="263" r:id="rId9"/>
    <p:sldId id="259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6CBDC-29CD-492F-A41F-4723B19D269D}" type="datetimeFigureOut">
              <a:rPr lang="fr-FR" smtClean="0"/>
              <a:pPr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88169-611C-4928-83D4-7860FAC612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Lycée polyvalent François Rabelais de Chin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38" y="2060848"/>
            <a:ext cx="7663764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75326E-22C8-90F4-8C66-CD554DE66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     Badminton               ,               Natation …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DFF90A21-6BD3-D048-7C0B-4F3DC7D3CC0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92993" y="2457451"/>
            <a:ext cx="3712234" cy="2304455"/>
          </a:xfrm>
        </p:spPr>
      </p:pic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DE9182C4-D3DF-3089-B235-9F0D090219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00662" y="2507457"/>
            <a:ext cx="3172267" cy="2254448"/>
          </a:xfrm>
        </p:spPr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18C69A8A-3E1C-903D-58CD-DE21686BD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567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90"/>
    </mc:Choice>
    <mc:Fallback xmlns="">
      <p:transition spd="slow" advTm="389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573025-CB03-6E47-3D1F-8A23433E6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1143000"/>
          </a:xfrm>
        </p:spPr>
        <p:txBody>
          <a:bodyPr/>
          <a:lstStyle/>
          <a:p>
            <a:r>
              <a:rPr lang="fr-FR" dirty="0"/>
              <a:t>Sport partagé 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AA5B71B8-424F-B314-73B4-DD40603C222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33353" y="3261122"/>
            <a:ext cx="3571815" cy="2075855"/>
          </a:xfr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51DC43B-56F1-68B9-B215-F687B7E0733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217936"/>
            <a:ext cx="3375673" cy="2265164"/>
          </a:xfrm>
          <a:prstGeom prst="rect">
            <a:avLst/>
          </a:prstGeom>
        </p:spPr>
      </p:pic>
      <p:sp>
        <p:nvSpPr>
          <p:cNvPr id="14" name="Espace réservé du contenu 13">
            <a:extLst>
              <a:ext uri="{FF2B5EF4-FFF2-40B4-BE49-F238E27FC236}">
                <a16:creationId xmlns:a16="http://schemas.microsoft.com/office/drawing/2014/main" id="{F86EF046-D37E-13F5-DCD8-0A34F4A3B8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43534" y="2500312"/>
            <a:ext cx="3450373" cy="2989660"/>
          </a:xfrm>
        </p:spPr>
        <p:txBody>
          <a:bodyPr>
            <a:normAutofit/>
          </a:bodyPr>
          <a:lstStyle/>
          <a:p>
            <a:r>
              <a:rPr lang="fr-FR" sz="1800" dirty="0"/>
              <a:t>             Championnat de France    sport partagé 2022</a:t>
            </a: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70DF74C8-9C57-69DE-9CE3-D6853830E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081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22"/>
    </mc:Choice>
    <mc:Fallback xmlns="">
      <p:transition spd="slow" advTm="6822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397B94-E326-6F2B-AE7E-05E40259F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Et des journées et stages sportifs 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48192311-1122-AAA1-6B0E-70D6BDE90C4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05960" y="2786062"/>
            <a:ext cx="3181751" cy="2250281"/>
          </a:xfrm>
        </p:spPr>
      </p:pic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E00BD12A-5C31-468A-9E1C-9ADA14BC4E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18522" y="2461618"/>
            <a:ext cx="3304805" cy="2250281"/>
          </a:xfrm>
        </p:spPr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ACE81C76-4474-06BA-A898-DC81E2698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15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73"/>
    </mc:Choice>
    <mc:Fallback xmlns="">
      <p:transition spd="slow" advTm="8073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E68C29-C123-17D9-6FD1-15B5FD993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72" y="764704"/>
            <a:ext cx="7076215" cy="2010966"/>
          </a:xfrm>
        </p:spPr>
        <p:txBody>
          <a:bodyPr>
            <a:noAutofit/>
          </a:bodyPr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         Tu peux venir à l’Association sportive</a:t>
            </a:r>
            <a:br>
              <a:rPr lang="fr-FR" dirty="0">
                <a:solidFill>
                  <a:srgbClr val="FF0000"/>
                </a:solidFill>
              </a:rPr>
            </a:br>
            <a:r>
              <a:rPr lang="fr-FR" dirty="0">
                <a:solidFill>
                  <a:srgbClr val="FF0000"/>
                </a:solidFill>
              </a:rPr>
              <a:t>Pour le plaisir, la convivialité, la compétition      ou l’arbitrage 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E5FCF0E0-A3C5-7BA9-36AE-0517331248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92080" y="3527119"/>
            <a:ext cx="2841458" cy="2060972"/>
          </a:xfr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4D645AF-2E5D-613F-59BD-DCA828B3ED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18" y="3527119"/>
            <a:ext cx="3957782" cy="2968337"/>
          </a:xfrm>
          <a:prstGeom prst="rect">
            <a:avLst/>
          </a:prstGeom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FC62C40F-F5CC-8626-DE21-C977FCDE6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036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99"/>
    </mc:Choice>
    <mc:Fallback xmlns="">
      <p:transition spd="slow" advTm="8099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AD3DE2-0BF9-3967-6019-BF06F0FB7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906888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La convivialité encore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34B64C9F-6BC6-0877-A6E9-6BE6FACB05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04064" y="2207419"/>
            <a:ext cx="3968342" cy="2743200"/>
          </a:xfrm>
        </p:spPr>
      </p:pic>
      <p:pic>
        <p:nvPicPr>
          <p:cNvPr id="1026" name="Picture 2" descr="Association Sportive Lycée Aiguerande - Posts | Facebook">
            <a:extLst>
              <a:ext uri="{FF2B5EF4-FFF2-40B4-BE49-F238E27FC236}">
                <a16:creationId xmlns:a16="http://schemas.microsoft.com/office/drawing/2014/main" id="{278A43C1-E4B2-D46A-F0AB-9AA7BACB5CF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72" y="2021627"/>
            <a:ext cx="3910356" cy="292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AF1F5AEA-B036-6A76-2B08-EE38C5A16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074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29"/>
    </mc:Choice>
    <mc:Fallback xmlns="">
      <p:transition spd="slow" advTm="7529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25E531-A9F6-09E1-57ED-EF141AF48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143000"/>
          </a:xfrm>
        </p:spPr>
        <p:txBody>
          <a:bodyPr/>
          <a:lstStyle/>
          <a:p>
            <a:r>
              <a:rPr lang="fr-FR" dirty="0"/>
              <a:t>Et toujours !!!!!!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EFC225C-2031-F112-A68E-86EE30E1CB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74" y="2226468"/>
            <a:ext cx="3886200" cy="3202782"/>
          </a:xfrm>
          <a:prstGeom prst="rect">
            <a:avLst/>
          </a:prstGeom>
        </p:spPr>
      </p:pic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F3BC0950-E4B5-A749-04D3-C285594D56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24498"/>
            <a:ext cx="3886200" cy="2600643"/>
          </a:xfrm>
        </p:spPr>
      </p:pic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FFBA8B2C-4EA2-1634-F78E-DAFAB075C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36068" y="1340768"/>
            <a:ext cx="3943350" cy="1368152"/>
          </a:xfrm>
        </p:spPr>
        <p:txBody>
          <a:bodyPr>
            <a:normAutofit lnSpcReduction="10000"/>
          </a:bodyPr>
          <a:lstStyle/>
          <a:p>
            <a:r>
              <a:rPr lang="fr-FR" dirty="0"/>
              <a:t>Championnat de France Sport partagé mai 2023</a:t>
            </a: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545126A2-E601-3BBC-C295-0C8573E14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959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96"/>
    </mc:Choice>
    <mc:Fallback xmlns="">
      <p:transition spd="slow" advTm="6796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9B2B4587-B010-7741-6E48-0CEEBC83FB3C}"/>
              </a:ext>
            </a:extLst>
          </p:cNvPr>
          <p:cNvSpPr txBox="1"/>
          <p:nvPr/>
        </p:nvSpPr>
        <p:spPr>
          <a:xfrm>
            <a:off x="335757" y="964408"/>
            <a:ext cx="8608219" cy="4808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vous proposant une multitude d’activités sportives tout au long de l’année (</a:t>
            </a:r>
            <a:r>
              <a:rPr lang="fr-FR" sz="36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sports collectifs, natation, musculation, badminton, danse, activités de plein air…)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l’Association Sportive (AS) vous permet de vous retrouver entre copains pour des moments sportifs et conviviaux mais aussi dans un cadre compétitif.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56D9855A-6BC5-5B06-8ABE-EB9BD1256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456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06"/>
    </mc:Choice>
    <mc:Fallback xmlns="">
      <p:transition spd="slow" advTm="19206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52A7836C-F5D5-D4E3-065F-06DB03C70603}"/>
              </a:ext>
            </a:extLst>
          </p:cNvPr>
          <p:cNvSpPr txBox="1"/>
          <p:nvPr/>
        </p:nvSpPr>
        <p:spPr>
          <a:xfrm>
            <a:off x="707232" y="1235869"/>
            <a:ext cx="7908131" cy="50353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fr-FR" sz="33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Tous les jours de 12h30 à 13h30 et le mercredi de 12h30 à 15h30</a:t>
            </a:r>
            <a:r>
              <a:rPr lang="fr-FR" sz="3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activités vous sont proposées au gymnase et au lycée : futsal, natation, volley, badminton, escalade, circuit training, musculation , sport partagé.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fr-FR" sz="3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l’année , des sorties à la journée sont aussi proposées : escalade, kayak, VTT, danse,…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9F0F52CD-8B1E-24AE-E540-E08C03F7D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941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24"/>
    </mc:Choice>
    <mc:Fallback xmlns="">
      <p:transition spd="slow" advTm="19624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20249674-92FA-5F74-3C97-06893CA0A160}"/>
              </a:ext>
            </a:extLst>
          </p:cNvPr>
          <p:cNvSpPr txBox="1"/>
          <p:nvPr/>
        </p:nvSpPr>
        <p:spPr>
          <a:xfrm>
            <a:off x="157163" y="1050132"/>
            <a:ext cx="8608218" cy="50353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fr-FR" sz="3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Pour vous inscrire, rien de plus simple…vous devez remplir l’autorisation parentale  et nous la rendre accompagnée du règlement de la licence : </a:t>
            </a:r>
            <a:r>
              <a:rPr lang="fr-FR" sz="33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 euros pour les élèves du lycée général et 20 euros pour ceux du lycée professionnel</a:t>
            </a:r>
            <a:r>
              <a:rPr lang="fr-FR" sz="3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(tarif dégressif en raison des 8 semaines de stage dans l’année)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fr-FR" sz="3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Paiement en espèce ou en chèque (à l’ordre de l’Association Sportive du lycée </a:t>
            </a:r>
            <a:r>
              <a:rPr lang="fr-FR" sz="33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Aiguerande</a:t>
            </a:r>
            <a:r>
              <a:rPr lang="fr-FR" sz="3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7E2C7E31-94E7-03E6-F5AB-5DFA657EA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588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55"/>
    </mc:Choice>
    <mc:Fallback xmlns="">
      <p:transition spd="slow" advTm="2005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131840" y="285293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/>
              <a:t>Edt</a:t>
            </a:r>
            <a:r>
              <a:rPr lang="fr-FR" i="1" dirty="0"/>
              <a:t> de la classe à copier-coller ici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64503E35-39E9-D46C-3532-78D282E32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nnexion Mariage - Déroulement d'une Réception de Mariage"/>
          <p:cNvPicPr>
            <a:picLocks noChangeAspect="1" noChangeArrowheads="1"/>
          </p:cNvPicPr>
          <p:nvPr/>
        </p:nvPicPr>
        <p:blipFill>
          <a:blip r:embed="rId2" cstate="print"/>
          <a:srcRect l="11322" t="15120" r="2999" b="11801"/>
          <a:stretch>
            <a:fillRect/>
          </a:stretch>
        </p:blipFill>
        <p:spPr bwMode="auto">
          <a:xfrm>
            <a:off x="467544" y="0"/>
            <a:ext cx="1440160" cy="122837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123728" y="332656"/>
            <a:ext cx="4906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u="sng" dirty="0">
                <a:solidFill>
                  <a:srgbClr val="00B050"/>
                </a:solidFill>
              </a:rPr>
              <a:t>1er semestre-Des dates clés</a:t>
            </a:r>
            <a:endParaRPr lang="fr-FR" sz="32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119675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/>
              <a:t>mardi 16 septembre 2025 à 18h15</a:t>
            </a:r>
            <a:r>
              <a:rPr lang="fr-FR" sz="2400" dirty="0"/>
              <a:t> </a:t>
            </a:r>
            <a:r>
              <a:rPr lang="fr-FR" dirty="0"/>
              <a:t>: Réunion Parents/PP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1916832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/>
              <a:t>fin septembre /début octobre</a:t>
            </a:r>
            <a:r>
              <a:rPr lang="fr-FR" dirty="0"/>
              <a:t> : présentation des instances lycéennes par CPE et élections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323528" y="2780928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/>
              <a:t> </a:t>
            </a:r>
            <a:r>
              <a:rPr lang="fr-FR" sz="2400" b="1" u="sng" dirty="0"/>
              <a:t>lundi 10 novembre ou jeudi 13 novembre 2025</a:t>
            </a:r>
            <a:r>
              <a:rPr lang="fr-FR" dirty="0"/>
              <a:t>: bilan mi-semestre avec remise en mains propres aux parents d’un relevé mi-semestre par un enseignant de l’équipe pédagogique.</a:t>
            </a:r>
          </a:p>
        </p:txBody>
      </p:sp>
      <p:sp>
        <p:nvSpPr>
          <p:cNvPr id="7" name="Rectangle 6"/>
          <p:cNvSpPr/>
          <p:nvPr/>
        </p:nvSpPr>
        <p:spPr>
          <a:xfrm>
            <a:off x="323528" y="4941168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 </a:t>
            </a:r>
            <a:r>
              <a:rPr lang="fr-FR" sz="2400" b="1" u="sng" dirty="0"/>
              <a:t>Début décembre 2025</a:t>
            </a:r>
            <a:r>
              <a:rPr lang="fr-FR" sz="2400" b="1" dirty="0"/>
              <a:t> : </a:t>
            </a:r>
            <a:r>
              <a:rPr lang="fr-FR" sz="2400" dirty="0"/>
              <a:t> </a:t>
            </a:r>
            <a:r>
              <a:rPr lang="fr-FR" dirty="0"/>
              <a:t>Devoir commun de français de 2h</a:t>
            </a:r>
          </a:p>
        </p:txBody>
      </p:sp>
      <p:sp>
        <p:nvSpPr>
          <p:cNvPr id="8" name="Rectangle 7"/>
          <p:cNvSpPr/>
          <p:nvPr/>
        </p:nvSpPr>
        <p:spPr>
          <a:xfrm>
            <a:off x="401699" y="5775647"/>
            <a:ext cx="46743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/>
              <a:t> </a:t>
            </a:r>
            <a:r>
              <a:rPr lang="fr-FR" sz="2400" b="1" u="sng" dirty="0"/>
              <a:t>janvier/février  2026 </a:t>
            </a:r>
            <a:r>
              <a:rPr lang="fr-FR" b="1" u="sng" dirty="0"/>
              <a:t>:</a:t>
            </a:r>
            <a:r>
              <a:rPr lang="fr-FR" dirty="0"/>
              <a:t> conseils de classe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608" y="9117632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 </a:t>
            </a:r>
            <a:r>
              <a:rPr lang="fr-FR" b="1" u="sng" dirty="0"/>
              <a:t>mars 2026</a:t>
            </a:r>
            <a:r>
              <a:rPr lang="fr-FR" dirty="0"/>
              <a:t> : Possibilité de mini-stage en ST2S et STL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15616" y="1012574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/>
              <a:t> mars 2026</a:t>
            </a:r>
            <a:r>
              <a:rPr lang="fr-FR" dirty="0"/>
              <a:t> : semaine des spécialités de 1ère générale : présentation des spécialités par les enseignants de la matière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23528" y="4005064"/>
            <a:ext cx="8496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/>
              <a:t>fin novembre/début décembre  2025 : </a:t>
            </a:r>
            <a:r>
              <a:rPr lang="fr-FR" dirty="0"/>
              <a:t>1ère action à destination des élèves les élèves évoquant la réorientation.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86340" y="6165304"/>
            <a:ext cx="66339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/>
              <a:t> janvier/février  2026 </a:t>
            </a:r>
            <a:r>
              <a:rPr lang="fr-FR" b="1" u="sng" dirty="0"/>
              <a:t>:</a:t>
            </a:r>
            <a:r>
              <a:rPr lang="fr-FR" dirty="0"/>
              <a:t> Entretien d’orientation concerté (EOC)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72C45830-0F63-8B0B-32D9-8AA7648E7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nnexion Mariage - Déroulement d'une Réception de Mariage"/>
          <p:cNvPicPr>
            <a:picLocks noChangeAspect="1" noChangeArrowheads="1"/>
          </p:cNvPicPr>
          <p:nvPr/>
        </p:nvPicPr>
        <p:blipFill>
          <a:blip r:embed="rId2" cstate="print"/>
          <a:srcRect l="11322" t="15120" r="2999" b="11801"/>
          <a:stretch>
            <a:fillRect/>
          </a:stretch>
        </p:blipFill>
        <p:spPr bwMode="auto">
          <a:xfrm>
            <a:off x="539552" y="0"/>
            <a:ext cx="1296144" cy="110553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051720" y="47526"/>
            <a:ext cx="52565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u="sng" dirty="0">
                <a:solidFill>
                  <a:srgbClr val="00B050"/>
                </a:solidFill>
              </a:rPr>
              <a:t>2ème semestre- Des dates clés pour l’orientation</a:t>
            </a:r>
            <a:endParaRPr lang="fr-FR" sz="3200" dirty="0">
              <a:solidFill>
                <a:srgbClr val="00B05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3528" y="5661248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/>
              <a:t>Début Mai</a:t>
            </a:r>
            <a:r>
              <a:rPr lang="fr-FR" b="1" u="sng" dirty="0"/>
              <a:t> </a:t>
            </a:r>
            <a:r>
              <a:rPr lang="fr-FR" b="1" dirty="0"/>
              <a:t>: </a:t>
            </a:r>
            <a:r>
              <a:rPr lang="fr-FR" dirty="0"/>
              <a:t>2</a:t>
            </a:r>
            <a:r>
              <a:rPr lang="fr-FR" baseline="30000" dirty="0"/>
              <a:t>ème</a:t>
            </a:r>
            <a:r>
              <a:rPr lang="fr-FR" dirty="0"/>
              <a:t> devoir commun de français. Durée : 3h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5536" y="6165304"/>
            <a:ext cx="45829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/>
              <a:t>juin 2026 </a:t>
            </a:r>
            <a:r>
              <a:rPr lang="fr-FR" dirty="0"/>
              <a:t>: conseils de classe de fin d'année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9512" y="1124744"/>
            <a:ext cx="8352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 </a:t>
            </a:r>
            <a:r>
              <a:rPr lang="fr-FR" sz="2400" b="1" u="sng" dirty="0"/>
              <a:t>fin janvier-début février 2026</a:t>
            </a:r>
            <a:r>
              <a:rPr lang="fr-FR" dirty="0"/>
              <a:t> : Forum des anciens. Possibilités pour les élèves de 2nde d’échanger avec des anciens élèves du lycée.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51520" y="1988840"/>
            <a:ext cx="4892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/>
              <a:t>février-mars 2026</a:t>
            </a:r>
            <a:r>
              <a:rPr lang="fr-FR" b="1" dirty="0"/>
              <a:t> : </a:t>
            </a:r>
            <a:r>
              <a:rPr lang="fr-FR" dirty="0"/>
              <a:t>Journée portes ouvertes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51520" y="2564904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/>
              <a:t>semaine du 2 mars 2026</a:t>
            </a:r>
            <a:r>
              <a:rPr lang="fr-FR" sz="2400" dirty="0"/>
              <a:t>  </a:t>
            </a:r>
            <a:r>
              <a:rPr lang="fr-FR" dirty="0"/>
              <a:t>, semaine de la voie technologique: présentation des filières technologiques ST2S, STMG,STL, STAV et STi2D </a:t>
            </a:r>
            <a:r>
              <a:rPr lang="fr-FR" i="1" dirty="0"/>
              <a:t>(</a:t>
            </a:r>
            <a:r>
              <a:rPr lang="fr-FR" i="1" u="sng" dirty="0"/>
              <a:t>SUR INSCRIPTION )</a:t>
            </a:r>
            <a:endParaRPr lang="fr-FR" i="1" dirty="0"/>
          </a:p>
        </p:txBody>
      </p:sp>
      <p:sp>
        <p:nvSpPr>
          <p:cNvPr id="16" name="Rectangle 15"/>
          <p:cNvSpPr/>
          <p:nvPr/>
        </p:nvSpPr>
        <p:spPr>
          <a:xfrm>
            <a:off x="251520" y="3429000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 </a:t>
            </a:r>
            <a:r>
              <a:rPr lang="fr-FR" sz="2400" b="1" u="sng" dirty="0"/>
              <a:t>mars 2026</a:t>
            </a:r>
            <a:r>
              <a:rPr lang="fr-FR" dirty="0"/>
              <a:t> : Possibilité de mini-stage en ST2S et STL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23528" y="4077072"/>
            <a:ext cx="8280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/>
              <a:t>début mars 2026  </a:t>
            </a:r>
            <a:r>
              <a:rPr lang="fr-FR" sz="2400" dirty="0"/>
              <a:t> </a:t>
            </a:r>
            <a:r>
              <a:rPr lang="fr-FR" dirty="0"/>
              <a:t>: FORUM  de la voie pro pour les élèves de 2nde en réorientation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3528" y="4869160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/>
              <a:t> mars 2026</a:t>
            </a:r>
            <a:r>
              <a:rPr lang="fr-FR" sz="2400" dirty="0"/>
              <a:t> </a:t>
            </a:r>
            <a:r>
              <a:rPr lang="fr-FR" dirty="0"/>
              <a:t>: semaine des spécialités de 1ère générale : présentation des spécialités par les enseignants de la matière 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3356992"/>
            <a:ext cx="1368152" cy="304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F5D8921C-8CEE-0135-C7F6-1EF9F250E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arcèlement scolaire : parlons-en"/>
          <p:cNvPicPr>
            <a:picLocks noChangeAspect="1" noChangeArrowheads="1"/>
          </p:cNvPicPr>
          <p:nvPr/>
        </p:nvPicPr>
        <p:blipFill>
          <a:blip r:embed="rId2" cstate="print"/>
          <a:srcRect l="9233" r="9285" b="16667"/>
          <a:stretch>
            <a:fillRect/>
          </a:stretch>
        </p:blipFill>
        <p:spPr bwMode="auto">
          <a:xfrm>
            <a:off x="251520" y="0"/>
            <a:ext cx="1584176" cy="16201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/>
          <p:cNvSpPr txBox="1"/>
          <p:nvPr/>
        </p:nvSpPr>
        <p:spPr>
          <a:xfrm>
            <a:off x="2483768" y="1052736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C’est un dispositif qui lutte contre le harcèlement scolaire au sein du lycée Aiguerande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84696" y="2127569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 </a:t>
            </a:r>
            <a:r>
              <a:rPr lang="fr-FR" b="1" dirty="0">
                <a:solidFill>
                  <a:srgbClr val="00B050"/>
                </a:solidFill>
              </a:rPr>
              <a:t>sentinelles</a:t>
            </a:r>
            <a:r>
              <a:rPr lang="fr-FR" dirty="0"/>
              <a:t>  qui sont des élèves du lycée</a:t>
            </a:r>
          </a:p>
          <a:p>
            <a:endParaRPr lang="fr-FR" sz="1000" dirty="0"/>
          </a:p>
          <a:p>
            <a:r>
              <a:rPr lang="fr-FR" dirty="0"/>
              <a:t>Des </a:t>
            </a:r>
            <a:r>
              <a:rPr lang="fr-FR" b="1" dirty="0">
                <a:solidFill>
                  <a:srgbClr val="00B050"/>
                </a:solidFill>
              </a:rPr>
              <a:t>référents</a:t>
            </a:r>
            <a:r>
              <a:rPr lang="fr-FR" dirty="0"/>
              <a:t> qui sont des adultes du lycée   </a:t>
            </a:r>
          </a:p>
          <a:p>
            <a:endParaRPr lang="fr-FR" sz="1000" dirty="0"/>
          </a:p>
          <a:p>
            <a:r>
              <a:rPr lang="fr-FR" dirty="0"/>
              <a:t>Tous ont suivi une formation pour devenir sentinelles ou référents.</a:t>
            </a:r>
          </a:p>
          <a:p>
            <a:endParaRPr lang="fr-FR" sz="1000" dirty="0"/>
          </a:p>
          <a:p>
            <a:r>
              <a:rPr lang="fr-FR" dirty="0"/>
              <a:t> Afin d’être plus nombreux, de nouveaux référents et sentinelles seront formés au cours de cette année.  </a:t>
            </a:r>
            <a:endParaRPr lang="fr-FR" b="1" u="sng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691680" y="188640"/>
            <a:ext cx="5832648" cy="76944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dirty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Sentinelles et référents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4069112" y="566135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 lieu d’accueil </a:t>
            </a:r>
            <a:r>
              <a:rPr lang="fr-FR" i="1" dirty="0"/>
              <a:t>dans le hall avant l’infirmerie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019928" y="416589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Une boite aux lettres  </a:t>
            </a:r>
            <a:r>
              <a:rPr lang="fr-FR" i="1" dirty="0"/>
              <a:t>au CDI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025664" y="4732401"/>
            <a:ext cx="5076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Une adresse mail :</a:t>
            </a:r>
          </a:p>
          <a:p>
            <a:r>
              <a:rPr lang="fr-FR" dirty="0"/>
              <a:t>     </a:t>
            </a:r>
            <a:r>
              <a:rPr lang="fr-FR" i="1" dirty="0"/>
              <a:t>stopharcelement.0693734j@ac-lyon.fr</a:t>
            </a:r>
            <a:r>
              <a:rPr lang="fr-FR" dirty="0"/>
              <a:t>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56704" y="5248741"/>
            <a:ext cx="1656184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Repérer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372928" y="4067191"/>
            <a:ext cx="1224136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Agir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11760" y="5805264"/>
            <a:ext cx="1656184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Prévenir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93880" y="4277381"/>
            <a:ext cx="1656184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Ecouter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3528" y="6021288"/>
            <a:ext cx="2232248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Accompagner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940880" y="4925264"/>
            <a:ext cx="1656184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Intervenir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716E2A-6191-5786-C785-E75548FDC5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Association sportive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8E871DC-6A7A-830E-BCDA-936899D454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500" b="1" dirty="0">
                <a:solidFill>
                  <a:srgbClr val="7030A0"/>
                </a:solidFill>
              </a:rPr>
              <a:t>Lycée </a:t>
            </a:r>
            <a:r>
              <a:rPr lang="fr-FR" sz="4500" b="1" dirty="0" err="1">
                <a:solidFill>
                  <a:srgbClr val="7030A0"/>
                </a:solidFill>
              </a:rPr>
              <a:t>Aiguerande</a:t>
            </a:r>
            <a:r>
              <a:rPr lang="fr-FR" sz="4500" b="1" dirty="0">
                <a:solidFill>
                  <a:srgbClr val="7030A0"/>
                </a:solidFill>
              </a:rPr>
              <a:t> 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CE3A02B5-5DAD-6EBC-F5AB-26D5E3F84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185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49"/>
    </mc:Choice>
    <mc:Fallback xmlns="">
      <p:transition spd="slow" advTm="704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49713B-4646-8E99-297F-C1D1141B7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Tu veux pratiquer : du basket, du volley , 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63C69A0C-7A9E-AEAC-24B5-2A71031370D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625" y="1921299"/>
            <a:ext cx="1035844" cy="902479"/>
          </a:xfrm>
        </p:spPr>
      </p:pic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416A4A34-E51F-8169-07C1-FEC85022AE4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015162" y="1924080"/>
            <a:ext cx="1335881" cy="785434"/>
          </a:xfr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85D0A92-058B-B0CE-4EA4-4914B30EC3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72" y="3219450"/>
            <a:ext cx="4554300" cy="204943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C7C4109-2074-7DC1-CCF9-2647C0F456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195" y="3219450"/>
            <a:ext cx="3940849" cy="2098964"/>
          </a:xfrm>
          <a:prstGeom prst="rect">
            <a:avLst/>
          </a:prstGeom>
        </p:spPr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60FCB0E0-B2CE-A439-59B3-2DC7C9620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74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34"/>
    </mc:Choice>
    <mc:Fallback xmlns="">
      <p:transition spd="slow" advTm="743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EFFAC5-9085-03BE-CEFE-56D59AA10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20688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          Football,                     escalade 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39B03195-0E30-C792-2065-0D2C5C1773C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6554" y="2125266"/>
            <a:ext cx="3867187" cy="3364706"/>
          </a:xfr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29F55C1-041D-9A91-B52B-F6B1A2D359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65089" y="2877516"/>
            <a:ext cx="3603388" cy="1621525"/>
          </a:xfrm>
          <a:prstGeom prst="rect">
            <a:avLst/>
          </a:prstGeom>
        </p:spPr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1B03C10E-14CF-2602-D76F-B6786A810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195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1"/>
    </mc:Choice>
    <mc:Fallback xmlns="">
      <p:transition spd="slow" advTm="353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39260B-9FED-340C-FDDD-AAEE1F2CA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Musculation   ,       renforcement musculaire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709EE4D8-37BB-96D7-0FD3-F01F381D07D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28650" y="2420671"/>
            <a:ext cx="3886200" cy="2875100"/>
          </a:xfrm>
        </p:spPr>
      </p:pic>
      <p:pic>
        <p:nvPicPr>
          <p:cNvPr id="16" name="Espace réservé du contenu 15">
            <a:extLst>
              <a:ext uri="{FF2B5EF4-FFF2-40B4-BE49-F238E27FC236}">
                <a16:creationId xmlns:a16="http://schemas.microsoft.com/office/drawing/2014/main" id="{0B001B8D-5C4D-BBDE-8B2E-23ECF568F0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77272" y="2486024"/>
            <a:ext cx="4097744" cy="2875100"/>
          </a:xfrm>
        </p:spPr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E21B177D-0B18-6645-F10C-65F936468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525910" cy="57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985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5"/>
    </mc:Choice>
    <mc:Fallback xmlns="">
      <p:transition spd="slow" advTm="2035"/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637</Words>
  <Application>Microsoft Office PowerPoint</Application>
  <PresentationFormat>Affichage à l'écran (4:3)</PresentationFormat>
  <Paragraphs>57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Association sportive</vt:lpstr>
      <vt:lpstr>Tu veux pratiquer : du basket, du volley , </vt:lpstr>
      <vt:lpstr>          Football,                     escalade </vt:lpstr>
      <vt:lpstr>Musculation   ,       renforcement musculaire</vt:lpstr>
      <vt:lpstr>     Badminton               ,               Natation …</vt:lpstr>
      <vt:lpstr>Sport partagé </vt:lpstr>
      <vt:lpstr>Et des journées et stages sportifs </vt:lpstr>
      <vt:lpstr>         Tu peux venir à l’Association sportive Pour le plaisir, la convivialité, la compétition      ou l’arbitrage </vt:lpstr>
      <vt:lpstr>La convivialité encore</vt:lpstr>
      <vt:lpstr>Et toujours !!!!!!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Gamma</dc:creator>
  <cp:lastModifiedBy>Sandrine</cp:lastModifiedBy>
  <cp:revision>7</cp:revision>
  <dcterms:created xsi:type="dcterms:W3CDTF">2025-08-26T07:11:15Z</dcterms:created>
  <dcterms:modified xsi:type="dcterms:W3CDTF">2025-08-28T16:18:22Z</dcterms:modified>
</cp:coreProperties>
</file>